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316E-058D-4AE3-B6BB-9CF18E7F5A8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05FA2-8C15-47F2-B5BE-F9E2503DE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15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316E-058D-4AE3-B6BB-9CF18E7F5A8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05FA2-8C15-47F2-B5BE-F9E2503DE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smtClean="0">
                <a:solidFill>
                  <a:schemeClr val="accent2"/>
                </a:solidFill>
              </a:rPr>
              <a:t>JavaEE</a:t>
            </a:r>
            <a:r>
              <a:rPr lang="zh-CN" altLang="en-US" sz="6000" smtClean="0">
                <a:solidFill>
                  <a:schemeClr val="accent2"/>
                </a:solidFill>
              </a:rPr>
              <a:t>架构与程序设计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722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267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35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0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746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21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80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98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43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06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2982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声     明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62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49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0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73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83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06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9333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508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365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8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2"/>
                </a:solidFill>
              </a:rPr>
              <a:t>Spring</a:t>
            </a:r>
            <a:r>
              <a:rPr lang="zh-CN" altLang="en-US" b="1" smtClean="0">
                <a:solidFill>
                  <a:schemeClr val="accent2"/>
                </a:solidFill>
              </a:rPr>
              <a:t>框架中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r>
              <a:rPr lang="zh-CN" altLang="en-US" b="1" smtClean="0">
                <a:solidFill>
                  <a:schemeClr val="accent2"/>
                </a:solidFill>
              </a:rPr>
              <a:t>的实现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60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上讲总体纲要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583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9387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746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257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659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1534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0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1639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762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8209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391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smtClean="0">
                <a:solidFill>
                  <a:schemeClr val="accent2"/>
                </a:solidFill>
              </a:rPr>
              <a:t>JavaEE</a:t>
            </a:r>
            <a:r>
              <a:rPr lang="zh-CN" altLang="en-US" sz="6000" smtClean="0">
                <a:solidFill>
                  <a:schemeClr val="accent2"/>
                </a:solidFill>
              </a:rPr>
              <a:t>架构与程序设计</a:t>
            </a:r>
            <a:endParaRPr lang="zh-CN" altLang="en-US" sz="6000" smtClean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30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6195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339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473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228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2046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</a:t>
            </a:r>
            <a:r>
              <a:rPr lang="en-US" altLang="zh-CN" b="1" smtClean="0">
                <a:solidFill>
                  <a:schemeClr val="accent2"/>
                </a:solidFill>
              </a:rPr>
              <a:t>xml</a:t>
            </a:r>
            <a:r>
              <a:rPr lang="zh-CN" altLang="en-US" b="1" smtClean="0">
                <a:solidFill>
                  <a:schemeClr val="accent2"/>
                </a:solidFill>
              </a:rPr>
              <a:t>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557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14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2532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159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20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本讲总体纲要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794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879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96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579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917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使用注解配置</a:t>
            </a:r>
            <a:r>
              <a:rPr lang="en-US" altLang="zh-CN" b="1" smtClean="0">
                <a:solidFill>
                  <a:schemeClr val="accent2"/>
                </a:solidFill>
              </a:rPr>
              <a:t>Spring 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18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137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14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79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2"/>
                </a:solidFill>
              </a:rPr>
              <a:t>为什么需要</a:t>
            </a:r>
            <a:r>
              <a:rPr lang="en-US" altLang="zh-CN" b="1" smtClean="0">
                <a:solidFill>
                  <a:schemeClr val="accent2"/>
                </a:solidFill>
              </a:rPr>
              <a:t>AOP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78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264</Words>
  <Application>Microsoft Office PowerPoint</Application>
  <PresentationFormat>全屏显示(4:3)</PresentationFormat>
  <Paragraphs>54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黑体</vt:lpstr>
      <vt:lpstr>宋体</vt:lpstr>
      <vt:lpstr>Arial</vt:lpstr>
      <vt:lpstr>Calibri</vt:lpstr>
      <vt:lpstr>Calibri Light</vt:lpstr>
      <vt:lpstr>Office 主题</vt:lpstr>
      <vt:lpstr>JavaEE架构与程序设计</vt:lpstr>
      <vt:lpstr>声     明</vt:lpstr>
      <vt:lpstr>上讲总体纲要</vt:lpstr>
      <vt:lpstr>JavaEE架构与程序设计</vt:lpstr>
      <vt:lpstr>本讲总体纲要</vt:lpstr>
      <vt:lpstr>为什么需要AOP</vt:lpstr>
      <vt:lpstr>为什么需要AOP</vt:lpstr>
      <vt:lpstr>为什么需要AOP</vt:lpstr>
      <vt:lpstr>为什么需要AOP</vt:lpstr>
      <vt:lpstr>为什么需要AOP</vt:lpstr>
      <vt:lpstr>为什么需要AOP</vt:lpstr>
      <vt:lpstr>本讲总体纲要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Spring框架中AOP的实现</vt:lpstr>
      <vt:lpstr>本讲总体纲要</vt:lpstr>
      <vt:lpstr>Spring框架中AOP的实现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使用xml配置Spring AOP</vt:lpstr>
      <vt:lpstr>本讲总体纲要</vt:lpstr>
      <vt:lpstr>使用注解配置Spring AOP</vt:lpstr>
      <vt:lpstr>使用注解配置Spring AOP</vt:lpstr>
      <vt:lpstr>使用注解配置Spring AOP</vt:lpstr>
      <vt:lpstr>使用注解配置Spring AOP</vt:lpstr>
      <vt:lpstr>使用注解配置Spring AOP</vt:lpstr>
      <vt:lpstr>使用注解配置Spring AOP</vt:lpstr>
      <vt:lpstr>使用注解配置Spring AOP</vt:lpstr>
      <vt:lpstr>使用注解配置Spring AOP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JavaEE架构与程序设计</dc:title>
  <dc:creator>M</dc:creator>
  <cp:lastModifiedBy>M</cp:lastModifiedBy>
  <cp:revision>2</cp:revision>
  <dcterms:created xsi:type="dcterms:W3CDTF">2022-03-17T09:42:30Z</dcterms:created>
  <dcterms:modified xsi:type="dcterms:W3CDTF">2022-03-17T19:17:38Z</dcterms:modified>
</cp:coreProperties>
</file>